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467"/>
  </p:normalViewPr>
  <p:slideViewPr>
    <p:cSldViewPr snapToGrid="0" snapToObjects="1">
      <p:cViewPr varScale="1">
        <p:scale>
          <a:sx n="77" d="100"/>
          <a:sy n="77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18D33-68F2-A14D-AE9D-94055FC7C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DEEA3-E542-FF40-844E-4A1439FCD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F22FA-34ED-7F49-8607-5F6A21E1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21CA-133C-904F-A313-4D259BF3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CE25D-7FFF-3846-8CEB-9796AD9AE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0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70077-CBA6-764E-9368-35CA7AF3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EB64D-62A3-224D-957A-BB9DFABD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B4DA2-F73D-D94F-8067-E27F61CA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A8A5E-0764-A04A-9DAC-883B4602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1CD3-3279-0F48-B9EA-6C4B8F47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8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31F932-5D1C-4340-A6CD-38AC9D137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718EF-744E-9C4A-B972-3A42F36D3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74CF7-9558-C74F-9F96-6508B244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88A0D-9AB4-F643-989D-5DEC06F86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C0BF8-C945-C246-A56B-65F91B3B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D7EB4-7343-5546-9CB4-C9F81860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0583A-1D3F-3240-BAE3-25ABE6994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2A3E2-1146-9E44-AAB9-FCCBF99F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C1738-206F-0F4E-8A94-02C8AE592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C321C-F7BC-FC4C-938A-E0E4BF356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4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D581-2CEB-624B-9BEF-8782A103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40E31-8162-804D-978D-1ED211B16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12D04-89F7-BF4C-8BDC-62B771DD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51379-652F-1C4F-BA7A-A9F719627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72F42-D225-8941-8680-336F15FF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7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0976B-DAD5-DC45-AE8F-E2EAFA97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A7A5-3F59-3D4D-821D-57C6BF2A0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6F114-910C-DC4E-86D5-4F9DD9E6D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231A6-249E-874F-A57B-3F1F0A56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27666-48FF-3C4C-8F0E-E063F178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0A150-FFEB-FB4C-A8C2-717D89999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1E35-D718-DC4E-BE9A-BDA43DDE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541B6-C7B0-9B44-A6DE-15BBFF405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AE8D7-D2D6-7341-AE45-27E8D37FF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3C1595-5CD9-3A41-A212-EC027D24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085B6-7F85-7743-BEFA-4332D8371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0C1110-6CDF-EC44-AB18-DA1156278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498E5-30D1-9146-A19F-556ECAF1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80B915-92C9-D641-BA51-1DD2D2AF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9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FD4C-7548-9643-80DC-D9FBFCCB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8617F2-4DC5-E047-90B8-184112E9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993E1-3A1E-ED48-B6BC-2D97F650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682CC-60A2-5240-A393-6DF0F934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2CF85-4086-614F-8AF9-5B04CA1D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7D803-D4F8-6F49-A048-DED2B2988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DCF7C-985B-9D46-AB82-4CB9483C8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4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DAAE-B55D-784D-8072-C06CEFB4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5081-4A19-3A4B-9EDA-8CB343F55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3684B-046B-FF46-8AC0-52778B60C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12782-8CBF-A341-B38E-4343233DA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0EB03-65D7-5440-9896-12C21D875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D3501-F9D5-4340-B7E0-81A584527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0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EE2E-AB6E-0B42-BF1F-D8C3039D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890084-2A27-D84A-82D2-5A66D1B44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26519-F2C9-304E-89BD-514B04E02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21D01-5B80-6A4A-B37C-5867B72F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F1AD6-E6F4-D148-A057-2F4334C41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8DE9-A33A-7842-9F06-7910CB885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A738F0-09BA-954A-8AD4-9FB4F5AB0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9D900-E9D6-B747-8641-F4DF98739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E973C-9B37-C84F-A309-274769FB6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4D10-8DA8-6446-BB14-16FF7763A358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D962-EBB8-DB44-BECE-E138A228F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7EAD4-17D8-194C-85AE-1C6222BE46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2FEDE-98B8-9749-9527-793F71EF8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4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D6353F-9C62-8C43-809F-44F63E801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D20B1F-F625-8C4E-96AE-091209BC3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My Planet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C28CB-BADA-844E-A914-372D0FE7A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Ariel Kitch</a:t>
            </a:r>
          </a:p>
        </p:txBody>
      </p:sp>
    </p:spTree>
    <p:extLst>
      <p:ext uri="{BB962C8B-B14F-4D97-AF65-F5344CB8AC3E}">
        <p14:creationId xmlns:p14="http://schemas.microsoft.com/office/powerpoint/2010/main" val="1124456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C662D3D-24E9-BA47-B304-BC4A8DBE6E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331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2175ACF-60CF-5F43-986D-86A3F715DF81}"/>
              </a:ext>
            </a:extLst>
          </p:cNvPr>
          <p:cNvSpPr/>
          <p:nvPr/>
        </p:nvSpPr>
        <p:spPr>
          <a:xfrm>
            <a:off x="16566" y="0"/>
            <a:ext cx="6733369" cy="6858000"/>
          </a:xfrm>
          <a:prstGeom prst="rect">
            <a:avLst/>
          </a:prstGeom>
          <a:solidFill>
            <a:srgbClr val="4472C4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E87DA5-C554-1844-81FB-0401D75D4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4622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Physical Features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8F3E5-32E7-9D42-AEAB-AA53D85ED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851400"/>
            <a:ext cx="5181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</a:rPr>
              <a:t>My sentence about the physical features of my planet.</a:t>
            </a:r>
          </a:p>
        </p:txBody>
      </p:sp>
    </p:spTree>
    <p:extLst>
      <p:ext uri="{BB962C8B-B14F-4D97-AF65-F5344CB8AC3E}">
        <p14:creationId xmlns:p14="http://schemas.microsoft.com/office/powerpoint/2010/main" val="25182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C662D3D-24E9-BA47-B304-BC4A8DBE6E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7331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2175ACF-60CF-5F43-986D-86A3F715DF81}"/>
              </a:ext>
            </a:extLst>
          </p:cNvPr>
          <p:cNvSpPr/>
          <p:nvPr/>
        </p:nvSpPr>
        <p:spPr>
          <a:xfrm>
            <a:off x="5458631" y="-1"/>
            <a:ext cx="6733369" cy="6858000"/>
          </a:xfrm>
          <a:prstGeom prst="rect">
            <a:avLst/>
          </a:prstGeom>
          <a:solidFill>
            <a:srgbClr val="4472C4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E87DA5-C554-1844-81FB-0401D75D4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15249"/>
            <a:ext cx="544622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Why Visit Planet?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8F3E5-32E7-9D42-AEAB-AA53D85ED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4869655"/>
            <a:ext cx="5181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</a:rPr>
              <a:t>My sentence about why you should visit my planet.</a:t>
            </a:r>
          </a:p>
        </p:txBody>
      </p:sp>
    </p:spTree>
    <p:extLst>
      <p:ext uri="{BB962C8B-B14F-4D97-AF65-F5344CB8AC3E}">
        <p14:creationId xmlns:p14="http://schemas.microsoft.com/office/powerpoint/2010/main" val="284207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C662D3D-24E9-BA47-B304-BC4A8DBE6E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331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2175ACF-60CF-5F43-986D-86A3F715DF81}"/>
              </a:ext>
            </a:extLst>
          </p:cNvPr>
          <p:cNvSpPr/>
          <p:nvPr/>
        </p:nvSpPr>
        <p:spPr>
          <a:xfrm>
            <a:off x="16566" y="0"/>
            <a:ext cx="6733369" cy="6858000"/>
          </a:xfrm>
          <a:prstGeom prst="rect">
            <a:avLst/>
          </a:prstGeom>
          <a:solidFill>
            <a:srgbClr val="4472C4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E87DA5-C554-1844-81FB-0401D75D4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4622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My Favorite Thing About My Planet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8F3E5-32E7-9D42-AEAB-AA53D85ED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851400"/>
            <a:ext cx="5181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</a:rPr>
              <a:t>My sentence about my favorite thing about my planet.</a:t>
            </a:r>
          </a:p>
        </p:txBody>
      </p:sp>
    </p:spTree>
    <p:extLst>
      <p:ext uri="{BB962C8B-B14F-4D97-AF65-F5344CB8AC3E}">
        <p14:creationId xmlns:p14="http://schemas.microsoft.com/office/powerpoint/2010/main" val="64226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D6353F-9C62-8C43-809F-44F63E801F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D20B1F-F625-8C4E-96AE-091209BC3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C28CB-BADA-844E-A914-372D0FE7A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My sentence to wrap up my presentation.</a:t>
            </a:r>
          </a:p>
        </p:txBody>
      </p:sp>
    </p:spTree>
    <p:extLst>
      <p:ext uri="{BB962C8B-B14F-4D97-AF65-F5344CB8AC3E}">
        <p14:creationId xmlns:p14="http://schemas.microsoft.com/office/powerpoint/2010/main" val="676966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My Planet</vt:lpstr>
      <vt:lpstr>Physical Features</vt:lpstr>
      <vt:lpstr>Why Visit Planet?</vt:lpstr>
      <vt:lpstr>My Favorite Thing About My Planet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Planet</dc:title>
  <dc:creator>Kitch, Ariel</dc:creator>
  <cp:lastModifiedBy>Kitch, Ariel</cp:lastModifiedBy>
  <cp:revision>2</cp:revision>
  <dcterms:created xsi:type="dcterms:W3CDTF">2018-11-20T18:28:07Z</dcterms:created>
  <dcterms:modified xsi:type="dcterms:W3CDTF">2018-11-27T14:01:10Z</dcterms:modified>
</cp:coreProperties>
</file>